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13716000" cx="10287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32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3" name="Service Civique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320" orient="horz"/>
        <p:guide pos="32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6-04-07T15:40:22.542">
    <p:pos x="154" y="244"/>
    <p:text>Etape 1 : Insérer la photo de votre logo</p:text>
  </p:cm>
  <p:cm authorId="0" idx="2" dt="2026-04-07T15:40:40.886">
    <p:pos x="728" y="1728"/>
    <p:text>Etape : Insérer la photo de vos volontaires en action</p:text>
  </p:cm>
  <p:cm authorId="0" idx="3" dt="2026-04-07T15:41:09.187">
    <p:pos x="1581" y="6150"/>
    <p:text>Etape 3 : Fichier&gt; télécharger&gt; Image JPEG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43441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c8ac6b3272_0_11:notes"/>
          <p:cNvSpPr/>
          <p:nvPr>
            <p:ph idx="2" type="sldImg"/>
          </p:nvPr>
        </p:nvSpPr>
        <p:spPr>
          <a:xfrm>
            <a:off x="2143425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c8ac6b327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50672" y="1985533"/>
            <a:ext cx="9585600" cy="54735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1pPr>
            <a:lvl2pPr lvl="1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2pPr>
            <a:lvl3pPr lvl="2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3pPr>
            <a:lvl4pPr lvl="3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4pPr>
            <a:lvl5pPr lvl="4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5pPr>
            <a:lvl6pPr lvl="5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6pPr>
            <a:lvl7pPr lvl="6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7pPr>
            <a:lvl8pPr lvl="7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8pPr>
            <a:lvl9pPr lvl="8" algn="ctr">
              <a:spcBef>
                <a:spcPts val="0"/>
              </a:spcBef>
              <a:spcAft>
                <a:spcPts val="0"/>
              </a:spcAft>
              <a:buSzPts val="8185"/>
              <a:buNone/>
              <a:defRPr sz="8185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50663" y="7557667"/>
            <a:ext cx="9585600" cy="21135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50663" y="2949667"/>
            <a:ext cx="9585600" cy="52359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1pPr>
            <a:lvl2pPr lvl="1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2pPr>
            <a:lvl3pPr lvl="2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3pPr>
            <a:lvl4pPr lvl="3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4pPr>
            <a:lvl5pPr lvl="4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5pPr>
            <a:lvl6pPr lvl="5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6pPr>
            <a:lvl7pPr lvl="6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7pPr>
            <a:lvl8pPr lvl="7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8pPr>
            <a:lvl9pPr lvl="8" algn="ctr">
              <a:spcBef>
                <a:spcPts val="0"/>
              </a:spcBef>
              <a:spcAft>
                <a:spcPts val="0"/>
              </a:spcAft>
              <a:buSzPts val="18889"/>
              <a:buNone/>
              <a:defRPr sz="18889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50663" y="8405933"/>
            <a:ext cx="9585600" cy="34689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 algn="ctr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 algn="ctr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 algn="ctr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 algn="ctr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 algn="ctr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st JSC Linkedin et Faceboo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hoto&#10;" id="50" name="Google Shape;50;p12"/>
          <p:cNvSpPr/>
          <p:nvPr>
            <p:ph idx="2" type="pic"/>
          </p:nvPr>
        </p:nvSpPr>
        <p:spPr>
          <a:xfrm>
            <a:off x="1228770" y="2743200"/>
            <a:ext cx="7829400" cy="7886700"/>
          </a:xfrm>
          <a:prstGeom prst="roundRect">
            <a:avLst>
              <a:gd fmla="val 10463" name="adj"/>
            </a:avLst>
          </a:prstGeom>
          <a:noFill/>
          <a:ln cap="flat" cmpd="sng" w="114300">
            <a:solidFill>
              <a:srgbClr val="BC1919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sp>
        <p:nvSpPr>
          <p:cNvPr descr="photo&#10;" id="51" name="Google Shape;51;p12"/>
          <p:cNvSpPr/>
          <p:nvPr>
            <p:ph idx="3" type="pic"/>
          </p:nvPr>
        </p:nvSpPr>
        <p:spPr>
          <a:xfrm>
            <a:off x="244935" y="387960"/>
            <a:ext cx="1491000" cy="1501800"/>
          </a:xfrm>
          <a:prstGeom prst="roundRect">
            <a:avLst>
              <a:gd fmla="val 10463" name="adj"/>
            </a:avLst>
          </a:prstGeom>
          <a:noFill/>
          <a:ln cap="flat" cmpd="sng" w="28575">
            <a:solidFill>
              <a:srgbClr val="0C7EC2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grpSp>
        <p:nvGrpSpPr>
          <p:cNvPr id="52" name="Google Shape;52;p12"/>
          <p:cNvGrpSpPr/>
          <p:nvPr/>
        </p:nvGrpSpPr>
        <p:grpSpPr>
          <a:xfrm>
            <a:off x="244935" y="523710"/>
            <a:ext cx="10474695" cy="12441209"/>
            <a:chOff x="272150" y="436425"/>
            <a:chExt cx="11638550" cy="10367674"/>
          </a:xfrm>
        </p:grpSpPr>
        <p:pic>
          <p:nvPicPr>
            <p:cNvPr id="53" name="Google Shape;53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12142" l="18750" r="17259" t="68334"/>
            <a:stretch/>
          </p:blipFill>
          <p:spPr>
            <a:xfrm>
              <a:off x="2789463" y="8572525"/>
              <a:ext cx="5851076" cy="22315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44790" l="10418" r="58419" t="41070"/>
            <a:stretch/>
          </p:blipFill>
          <p:spPr>
            <a:xfrm>
              <a:off x="8886936" y="436425"/>
              <a:ext cx="2543063" cy="1442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67935" l="9673" r="52184" t="3787"/>
            <a:stretch/>
          </p:blipFill>
          <p:spPr>
            <a:xfrm>
              <a:off x="272150" y="6041575"/>
              <a:ext cx="2907050" cy="26941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2" title="post fixe insta OA JSC (4).png"/>
            <p:cNvPicPr preferRelativeResize="0"/>
            <p:nvPr/>
          </p:nvPicPr>
          <p:blipFill rotWithShape="1">
            <a:blip r:embed="rId2">
              <a:alphaModFix/>
            </a:blip>
            <a:srcRect b="54325" l="71168" r="-6052" t="25954"/>
            <a:stretch/>
          </p:blipFill>
          <p:spPr>
            <a:xfrm>
              <a:off x="8406200" y="3075225"/>
              <a:ext cx="3504500" cy="247650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50663" y="5735600"/>
            <a:ext cx="9585600" cy="22449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1pPr>
            <a:lvl2pPr lvl="1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2pPr>
            <a:lvl3pPr lvl="2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3pPr>
            <a:lvl4pPr lvl="3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4pPr>
            <a:lvl5pPr lvl="4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5pPr>
            <a:lvl6pPr lvl="5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6pPr>
            <a:lvl7pPr lvl="6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7pPr>
            <a:lvl8pPr lvl="7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8pPr>
            <a:lvl9pPr lvl="8" algn="ctr">
              <a:spcBef>
                <a:spcPts val="0"/>
              </a:spcBef>
              <a:spcAft>
                <a:spcPts val="0"/>
              </a:spcAft>
              <a:buSzPts val="5667"/>
              <a:buNone/>
              <a:defRPr sz="5667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50663" y="1186733"/>
            <a:ext cx="9585600" cy="15270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50663" y="3073267"/>
            <a:ext cx="9585600" cy="91104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50663" y="1186733"/>
            <a:ext cx="9585600" cy="15270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50663" y="3073267"/>
            <a:ext cx="4499700" cy="91104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535" lvl="0" marL="4572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436450" y="3073267"/>
            <a:ext cx="4499700" cy="91104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535" lvl="0" marL="4572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50663" y="1186733"/>
            <a:ext cx="9585600" cy="15270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1pPr>
            <a:lvl2pPr lvl="1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8" name="Google Shape;28;p6"/>
          <p:cNvSpPr/>
          <p:nvPr>
            <p:ph idx="2" type="pic"/>
          </p:nvPr>
        </p:nvSpPr>
        <p:spPr>
          <a:xfrm>
            <a:off x="2209500" y="1842067"/>
            <a:ext cx="3482700" cy="11051400"/>
          </a:xfrm>
          <a:prstGeom prst="roundRect">
            <a:avLst>
              <a:gd fmla="val 15405" name="adj"/>
            </a:avLst>
          </a:prstGeom>
          <a:noFill/>
          <a:ln>
            <a:noFill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50663" y="1481600"/>
            <a:ext cx="3159000" cy="20154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1pPr>
            <a:lvl2pPr lvl="1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2pPr>
            <a:lvl3pPr lvl="2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3pPr>
            <a:lvl4pPr lvl="3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4pPr>
            <a:lvl5pPr lvl="4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5pPr>
            <a:lvl6pPr lvl="5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6pPr>
            <a:lvl7pPr lvl="6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7pPr>
            <a:lvl8pPr lvl="7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8pPr>
            <a:lvl9pPr lvl="8">
              <a:spcBef>
                <a:spcPts val="0"/>
              </a:spcBef>
              <a:spcAft>
                <a:spcPts val="0"/>
              </a:spcAft>
              <a:buSzPts val="3778"/>
              <a:buNone/>
              <a:defRPr sz="3778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50663" y="3705600"/>
            <a:ext cx="3159000" cy="8478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48545" lvl="0" marL="4572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1pPr>
            <a:lvl2pPr indent="-348545" lvl="1" marL="9144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2pPr>
            <a:lvl3pPr indent="-348545" lvl="2" marL="13716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3pPr>
            <a:lvl4pPr indent="-348545" lvl="3" marL="18288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4pPr>
            <a:lvl5pPr indent="-348545" lvl="4" marL="22860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5pPr>
            <a:lvl6pPr indent="-348545" lvl="5" marL="27432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6pPr>
            <a:lvl7pPr indent="-348545" lvl="6" marL="3200400">
              <a:spcBef>
                <a:spcPts val="0"/>
              </a:spcBef>
              <a:spcAft>
                <a:spcPts val="0"/>
              </a:spcAft>
              <a:buSzPts val="1889"/>
              <a:buChar char="●"/>
              <a:defRPr sz="1889"/>
            </a:lvl7pPr>
            <a:lvl8pPr indent="-348545" lvl="7" marL="3657600">
              <a:spcBef>
                <a:spcPts val="0"/>
              </a:spcBef>
              <a:spcAft>
                <a:spcPts val="0"/>
              </a:spcAft>
              <a:buSzPts val="1889"/>
              <a:buChar char="○"/>
              <a:defRPr sz="1889"/>
            </a:lvl8pPr>
            <a:lvl9pPr indent="-348545" lvl="8" marL="4114800">
              <a:spcBef>
                <a:spcPts val="0"/>
              </a:spcBef>
              <a:spcAft>
                <a:spcPts val="0"/>
              </a:spcAft>
              <a:buSzPts val="1889"/>
              <a:buChar char="■"/>
              <a:defRPr sz="1889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551531" y="1200400"/>
            <a:ext cx="7164000" cy="109086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1pPr>
            <a:lvl2pPr lvl="1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2pPr>
            <a:lvl3pPr lvl="2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3pPr>
            <a:lvl4pPr lvl="3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4pPr>
            <a:lvl5pPr lvl="4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5pPr>
            <a:lvl6pPr lvl="5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6pPr>
            <a:lvl7pPr lvl="6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7pPr>
            <a:lvl8pPr lvl="7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8pPr>
            <a:lvl9pPr lvl="8">
              <a:spcBef>
                <a:spcPts val="0"/>
              </a:spcBef>
              <a:spcAft>
                <a:spcPts val="0"/>
              </a:spcAft>
              <a:buSzPts val="7556"/>
              <a:buNone/>
              <a:defRPr sz="7556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5143500" y="-333"/>
            <a:ext cx="5143500" cy="137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98688" y="3288467"/>
            <a:ext cx="4551000" cy="39528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1pPr>
            <a:lvl2pPr lvl="1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2pPr>
            <a:lvl3pPr lvl="2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3pPr>
            <a:lvl4pPr lvl="3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4pPr>
            <a:lvl5pPr lvl="4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5pPr>
            <a:lvl6pPr lvl="5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6pPr>
            <a:lvl7pPr lvl="6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7pPr>
            <a:lvl8pPr lvl="7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8pPr>
            <a:lvl9pPr lvl="8" algn="ctr">
              <a:spcBef>
                <a:spcPts val="0"/>
              </a:spcBef>
              <a:spcAft>
                <a:spcPts val="0"/>
              </a:spcAft>
              <a:buSzPts val="6611"/>
              <a:buNone/>
              <a:defRPr sz="6611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98688" y="7474867"/>
            <a:ext cx="4551000" cy="32937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6"/>
              <a:buNone/>
              <a:defRPr sz="3306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5556938" y="1930867"/>
            <a:ext cx="4316700" cy="98535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408516" lvl="0" marL="457200">
              <a:spcBef>
                <a:spcPts val="0"/>
              </a:spcBef>
              <a:spcAft>
                <a:spcPts val="0"/>
              </a:spcAft>
              <a:buSzPts val="2833"/>
              <a:buChar char="●"/>
              <a:defRPr sz="2833"/>
            </a:lvl1pPr>
            <a:lvl2pPr indent="-368535" lvl="1" marL="9144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2pPr>
            <a:lvl3pPr indent="-368535" lvl="2" marL="13716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3pPr>
            <a:lvl4pPr indent="-368535" lvl="3" marL="18288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4pPr>
            <a:lvl5pPr indent="-368535" lvl="4" marL="22860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5pPr>
            <a:lvl6pPr indent="-368535" lvl="5" marL="27432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6pPr>
            <a:lvl7pPr indent="-368535" lvl="6" marL="3200400">
              <a:spcBef>
                <a:spcPts val="0"/>
              </a:spcBef>
              <a:spcAft>
                <a:spcPts val="0"/>
              </a:spcAft>
              <a:buSzPts val="2204"/>
              <a:buChar char="●"/>
              <a:defRPr sz="2204"/>
            </a:lvl7pPr>
            <a:lvl8pPr indent="-368535" lvl="7" marL="3657600">
              <a:spcBef>
                <a:spcPts val="0"/>
              </a:spcBef>
              <a:spcAft>
                <a:spcPts val="0"/>
              </a:spcAft>
              <a:buSzPts val="2204"/>
              <a:buChar char="○"/>
              <a:defRPr sz="2204"/>
            </a:lvl8pPr>
            <a:lvl9pPr indent="-368535" lvl="8" marL="4114800">
              <a:spcBef>
                <a:spcPts val="0"/>
              </a:spcBef>
              <a:spcAft>
                <a:spcPts val="0"/>
              </a:spcAft>
              <a:buSzPts val="2204"/>
              <a:buChar char="■"/>
              <a:defRPr sz="2204"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50663" y="11281533"/>
            <a:ext cx="6748500" cy="16134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33"/>
              <a:buNone/>
              <a:defRPr sz="2833"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 sz="1574"/>
            </a:lvl1pPr>
            <a:lvl2pPr lvl="1">
              <a:buNone/>
              <a:defRPr sz="1574"/>
            </a:lvl2pPr>
            <a:lvl3pPr lvl="2">
              <a:buNone/>
              <a:defRPr sz="1574"/>
            </a:lvl3pPr>
            <a:lvl4pPr lvl="3">
              <a:buNone/>
              <a:defRPr sz="1574"/>
            </a:lvl4pPr>
            <a:lvl5pPr lvl="4">
              <a:buNone/>
              <a:defRPr sz="1574"/>
            </a:lvl5pPr>
            <a:lvl6pPr lvl="5">
              <a:buNone/>
              <a:defRPr sz="1574"/>
            </a:lvl6pPr>
            <a:lvl7pPr lvl="6">
              <a:buNone/>
              <a:defRPr sz="1574"/>
            </a:lvl7pPr>
            <a:lvl8pPr lvl="7">
              <a:buNone/>
              <a:defRPr sz="1574"/>
            </a:lvl8pPr>
            <a:lvl9pPr lvl="8">
              <a:buNone/>
              <a:defRPr sz="1574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50663" y="1186733"/>
            <a:ext cx="9585600" cy="15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7"/>
              <a:buNone/>
              <a:defRPr sz="4407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50663" y="3073267"/>
            <a:ext cx="9585600" cy="91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8516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33"/>
              <a:buChar char="●"/>
              <a:defRPr sz="2833">
                <a:solidFill>
                  <a:schemeClr val="dk2"/>
                </a:solidFill>
              </a:defRPr>
            </a:lvl1pPr>
            <a:lvl2pPr indent="-368535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2pPr>
            <a:lvl3pPr indent="-368535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3pPr>
            <a:lvl4pPr indent="-368535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●"/>
              <a:defRPr sz="2204">
                <a:solidFill>
                  <a:schemeClr val="dk2"/>
                </a:solidFill>
              </a:defRPr>
            </a:lvl4pPr>
            <a:lvl5pPr indent="-36853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5pPr>
            <a:lvl6pPr indent="-36853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6pPr>
            <a:lvl7pPr indent="-36853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●"/>
              <a:defRPr sz="2204">
                <a:solidFill>
                  <a:schemeClr val="dk2"/>
                </a:solidFill>
              </a:defRPr>
            </a:lvl7pPr>
            <a:lvl8pPr indent="-36853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○"/>
              <a:defRPr sz="2204">
                <a:solidFill>
                  <a:schemeClr val="dk2"/>
                </a:solidFill>
              </a:defRPr>
            </a:lvl8pPr>
            <a:lvl9pPr indent="-368535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4"/>
              <a:buChar char="■"/>
              <a:defRPr sz="2204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531515" y="12435245"/>
            <a:ext cx="617100" cy="104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r">
              <a:buNone/>
              <a:defRPr sz="1574">
                <a:solidFill>
                  <a:schemeClr val="dk2"/>
                </a:solidFill>
              </a:defRPr>
            </a:lvl1pPr>
            <a:lvl2pPr lvl="1" algn="r">
              <a:buNone/>
              <a:defRPr sz="1574">
                <a:solidFill>
                  <a:schemeClr val="dk2"/>
                </a:solidFill>
              </a:defRPr>
            </a:lvl2pPr>
            <a:lvl3pPr lvl="2" algn="r">
              <a:buNone/>
              <a:defRPr sz="1574">
                <a:solidFill>
                  <a:schemeClr val="dk2"/>
                </a:solidFill>
              </a:defRPr>
            </a:lvl3pPr>
            <a:lvl4pPr lvl="3" algn="r">
              <a:buNone/>
              <a:defRPr sz="1574">
                <a:solidFill>
                  <a:schemeClr val="dk2"/>
                </a:solidFill>
              </a:defRPr>
            </a:lvl4pPr>
            <a:lvl5pPr lvl="4" algn="r">
              <a:buNone/>
              <a:defRPr sz="1574">
                <a:solidFill>
                  <a:schemeClr val="dk2"/>
                </a:solidFill>
              </a:defRPr>
            </a:lvl5pPr>
            <a:lvl6pPr lvl="5" algn="r">
              <a:buNone/>
              <a:defRPr sz="1574">
                <a:solidFill>
                  <a:schemeClr val="dk2"/>
                </a:solidFill>
              </a:defRPr>
            </a:lvl6pPr>
            <a:lvl7pPr lvl="6" algn="r">
              <a:buNone/>
              <a:defRPr sz="1574">
                <a:solidFill>
                  <a:schemeClr val="dk2"/>
                </a:solidFill>
              </a:defRPr>
            </a:lvl7pPr>
            <a:lvl8pPr lvl="7" algn="r">
              <a:buNone/>
              <a:defRPr sz="1574">
                <a:solidFill>
                  <a:schemeClr val="dk2"/>
                </a:solidFill>
              </a:defRPr>
            </a:lvl8pPr>
            <a:lvl9pPr lvl="8" algn="r">
              <a:buNone/>
              <a:defRPr sz="1574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comments" Target="../comments/commen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hoto&#10;" id="61" name="Google Shape;61;p13"/>
          <p:cNvSpPr/>
          <p:nvPr>
            <p:ph idx="2" type="pic"/>
          </p:nvPr>
        </p:nvSpPr>
        <p:spPr>
          <a:xfrm>
            <a:off x="1156050" y="2743200"/>
            <a:ext cx="7974900" cy="9699300"/>
          </a:xfrm>
          <a:prstGeom prst="roundRect">
            <a:avLst>
              <a:gd fmla="val 10463" name="adj"/>
            </a:avLst>
          </a:prstGeom>
          <a:noFill/>
          <a:ln cap="flat" cmpd="sng" w="114300">
            <a:solidFill>
              <a:srgbClr val="BC1919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  <p:pic>
        <p:nvPicPr>
          <p:cNvPr id="62" name="Google Shape;62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12142" l="18750" r="17259" t="68334"/>
          <a:stretch/>
        </p:blipFill>
        <p:spPr>
          <a:xfrm>
            <a:off x="2510516" y="9764605"/>
            <a:ext cx="5265969" cy="2677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44790" l="10418" r="58419" t="41070"/>
          <a:stretch/>
        </p:blipFill>
        <p:spPr>
          <a:xfrm>
            <a:off x="7670650" y="455838"/>
            <a:ext cx="2616351" cy="173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67935" l="9673" r="52184" t="3787"/>
          <a:stretch/>
        </p:blipFill>
        <p:spPr>
          <a:xfrm>
            <a:off x="244925" y="7875375"/>
            <a:ext cx="2616351" cy="238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 title="post fixe insta OA JSC (4).png"/>
          <p:cNvPicPr preferRelativeResize="0"/>
          <p:nvPr/>
        </p:nvPicPr>
        <p:blipFill rotWithShape="1">
          <a:blip r:embed="rId4">
            <a:alphaModFix/>
          </a:blip>
          <a:srcRect b="54325" l="71168" r="-6052" t="25954"/>
          <a:stretch/>
        </p:blipFill>
        <p:spPr>
          <a:xfrm>
            <a:off x="7565575" y="3935200"/>
            <a:ext cx="3154051" cy="2473149"/>
          </a:xfrm>
          <a:prstGeom prst="rect">
            <a:avLst/>
          </a:prstGeom>
          <a:noFill/>
          <a:ln>
            <a:noFill/>
          </a:ln>
        </p:spPr>
      </p:pic>
      <p:sp>
        <p:nvSpPr>
          <p:cNvPr descr="photo&#10;" id="66" name="Google Shape;66;p13"/>
          <p:cNvSpPr/>
          <p:nvPr>
            <p:ph idx="3" type="pic"/>
          </p:nvPr>
        </p:nvSpPr>
        <p:spPr>
          <a:xfrm>
            <a:off x="244923" y="387948"/>
            <a:ext cx="1853100" cy="1866600"/>
          </a:xfrm>
          <a:prstGeom prst="roundRect">
            <a:avLst>
              <a:gd fmla="val 10463" name="adj"/>
            </a:avLst>
          </a:prstGeom>
          <a:noFill/>
          <a:ln cap="flat" cmpd="sng" w="28575">
            <a:solidFill>
              <a:srgbClr val="0C7EC2"/>
            </a:solidFill>
            <a:prstDash val="solid"/>
            <a:round/>
            <a:headEnd len="sm" w="sm" type="none"/>
            <a:tailEnd len="sm" w="sm" type="none"/>
          </a:ln>
          <a:effectLst>
            <a:outerShdw blurRad="89958" rotWithShape="0" algn="bl" dir="5400000" dist="29986">
              <a:srgbClr val="000000">
                <a:alpha val="50000"/>
              </a:srgbClr>
            </a:outerShdw>
          </a:effectLst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794747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